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92" r:id="rId2"/>
    <p:sldId id="280" r:id="rId3"/>
    <p:sldId id="279" r:id="rId4"/>
    <p:sldId id="278" r:id="rId5"/>
    <p:sldId id="277" r:id="rId6"/>
    <p:sldId id="293" r:id="rId7"/>
    <p:sldId id="285" r:id="rId8"/>
    <p:sldId id="275" r:id="rId9"/>
    <p:sldId id="296" r:id="rId10"/>
    <p:sldId id="306" r:id="rId11"/>
    <p:sldId id="287" r:id="rId12"/>
    <p:sldId id="297" r:id="rId13"/>
    <p:sldId id="272" r:id="rId14"/>
    <p:sldId id="271" r:id="rId15"/>
    <p:sldId id="270" r:id="rId16"/>
    <p:sldId id="269" r:id="rId17"/>
    <p:sldId id="268" r:id="rId18"/>
    <p:sldId id="290" r:id="rId19"/>
    <p:sldId id="304" r:id="rId20"/>
    <p:sldId id="305" r:id="rId21"/>
    <p:sldId id="261" r:id="rId22"/>
    <p:sldId id="291" r:id="rId23"/>
    <p:sldId id="284" r:id="rId24"/>
    <p:sldId id="283" r:id="rId25"/>
    <p:sldId id="282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99FF"/>
    <a:srgbClr val="6699FF"/>
    <a:srgbClr val="FFFFCC"/>
    <a:srgbClr val="00FFCC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/>
              <a:t>Book1 - Microsoft Excel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7078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01" y="117901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5142179"/>
            <a:ext cx="85344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MOTIAR\Motiar D. Content\Class Viii\Picture\পাঠ ৫৫\images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3638"/>
            <a:ext cx="6172200" cy="3662362"/>
          </a:xfrm>
          <a:prstGeom prst="rect">
            <a:avLst/>
          </a:prstGeom>
          <a:noFill/>
        </p:spPr>
      </p:pic>
      <p:pic>
        <p:nvPicPr>
          <p:cNvPr id="25601" name="Picture 1" descr="E:\MOTIAR\Motiar D. Content\Class Viii\Picture\পাঠ ৫৫\animated-gifs-welcome-66_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"/>
            <a:ext cx="62484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9747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762000"/>
            <a:ext cx="5334000" cy="76944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80772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Ms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-excel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6" y="2590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স্ট্যার্টার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8729" y="3149085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43458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স্ট্যাটার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426464"/>
            <a:ext cx="24132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কোনায়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4661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46388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240190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769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7525" y="4441111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38499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\Motiar improtant\motiar\Motiar Picture\IMG_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88" y="1905000"/>
            <a:ext cx="1248137" cy="1468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3657600" cy="2514600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3276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029200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Ms</a:t>
            </a:r>
            <a:r>
              <a:rPr lang="en-US" sz="5400" dirty="0" smtClean="0">
                <a:solidFill>
                  <a:schemeClr val="tx1"/>
                </a:solidFill>
              </a:rPr>
              <a:t>-Excel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257807" y="1323020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63049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ইউণ্ডোর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8899" y="152400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71871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ডেস্কটপে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আইকনে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ডাবল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ক্লিক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400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105400"/>
            <a:ext cx="70866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অসংখ্য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মিলে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15498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605</Words>
  <Application>Microsoft Office PowerPoint</Application>
  <PresentationFormat>On-screen Show (4:3)</PresentationFormat>
  <Paragraphs>106</Paragraphs>
  <Slides>26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user</cp:lastModifiedBy>
  <cp:revision>106</cp:revision>
  <dcterms:created xsi:type="dcterms:W3CDTF">2015-04-18T13:17:50Z</dcterms:created>
  <dcterms:modified xsi:type="dcterms:W3CDTF">2016-08-10T05:14:31Z</dcterms:modified>
</cp:coreProperties>
</file>